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20B0502040204020203"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1530</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Comic Sans MS</vt:lpstr>
      <vt:lpstr>Source Sans Pro</vt:lpstr>
      <vt:lpstr>Poppins</vt:lpstr>
      <vt:lpstr>Arial</vt:lpstr>
      <vt:lpstr>Calibri</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Piyush Singh</cp:lastModifiedBy>
  <cp:revision>55</cp:revision>
  <dcterms:created xsi:type="dcterms:W3CDTF">2022-09-23T13:48:30Z</dcterms:created>
  <dcterms:modified xsi:type="dcterms:W3CDTF">2026-01-07T17:00:18Z</dcterms:modified>
</cp:coreProperties>
</file>